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559-1712-4F23-96F6-156190404A7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67A-25C2-4468-9758-46F62E36091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559-1712-4F23-96F6-156190404A7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67A-25C2-4468-9758-46F62E360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559-1712-4F23-96F6-156190404A7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67A-25C2-4468-9758-46F62E360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559-1712-4F23-96F6-156190404A7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67A-25C2-4468-9758-46F62E36091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559-1712-4F23-96F6-156190404A7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67A-25C2-4468-9758-46F62E360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559-1712-4F23-96F6-156190404A7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67A-25C2-4468-9758-46F62E36091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559-1712-4F23-96F6-156190404A7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67A-25C2-4468-9758-46F62E36091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559-1712-4F23-96F6-156190404A7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67A-25C2-4468-9758-46F62E360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559-1712-4F23-96F6-156190404A7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67A-25C2-4468-9758-46F62E360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559-1712-4F23-96F6-156190404A7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67A-25C2-4468-9758-46F62E360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559-1712-4F23-96F6-156190404A7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67A-25C2-4468-9758-46F62E36091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410559-1712-4F23-96F6-156190404A7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261167A-25C2-4468-9758-46F62E36091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63688" y="1844824"/>
            <a:ext cx="5958699" cy="156966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Здравствуйте, мои дорогие ребята и уважаемые родители!!!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73016"/>
            <a:ext cx="1559619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-02-08-492c6c8faae0bdc7c68821b0b03d0c08cdd27ba6d3cb005914e4a0e2e7f51cb9_a87e55a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1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764704"/>
            <a:ext cx="835292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Предлагаю вам вместе со мной поиграть в театр и сделать веселую марионетку из обычного носка. Это будет не набивная игрушка, а кукла на руку.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501008"/>
            <a:ext cx="2045302" cy="3122473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 flipH="1">
            <a:off x="-138743" y="116632"/>
            <a:ext cx="9252520" cy="3384376"/>
          </a:xfrm>
          <a:prstGeom prst="cloudCallout">
            <a:avLst>
              <a:gd name="adj1" fmla="val -33657"/>
              <a:gd name="adj2" fmla="val 56389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51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260648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Для будущей игрушки вам понадобится: носок( новый- идеально);фетр; картон ;нитки; клей; ножницы.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620688"/>
            <a:ext cx="290263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6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88640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Вырезаем овал из картона, сгибаем овал пополам.</a:t>
            </a:r>
          </a:p>
          <a:p>
            <a:r>
              <a:rPr lang="ru-RU" dirty="0" smtClean="0"/>
              <a:t>2. Носок выверните наизнанку, на кончик носка приклейте картонный шаблон так, чтобы овальный перегиб совпал с кончиком носочка.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55947"/>
            <a:ext cx="2290564" cy="4581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16731"/>
            <a:ext cx="2290564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3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332656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 Носок выверните на лицевую сторону. Вы увидите, как просто получается ротик. Если есть желание, можете сделать язычок.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2070532" cy="4141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10" y="1693370"/>
            <a:ext cx="2074251" cy="4148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726" y="1693370"/>
            <a:ext cx="2081386" cy="416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476672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 Глазки берутся либо готовые, либо делаются из ниток( помпоны). Можно вырезать из фетра.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81267"/>
            <a:ext cx="648072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5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7667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5. Волосы можно сделать из ниток или из кусочка меха.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34750"/>
            <a:ext cx="2182552" cy="4365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50" y="1200740"/>
            <a:ext cx="2216562" cy="443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1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6. Все приклеиваем или пришиваем нитками. Можно добавить любые аксессуары на ваш вкус.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7804" y="152636"/>
            <a:ext cx="3672408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1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1985" y="476672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Все готово! Вы быстро и просто сделали не просто игрушку, а мимическую куклу. Надеваете её на руку и разыгрываете целый спектакль!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93308"/>
            <a:ext cx="2470584" cy="4941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276872"/>
            <a:ext cx="5148064" cy="25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1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</TotalTime>
  <Words>186</Words>
  <Application>Microsoft Office PowerPoint</Application>
  <PresentationFormat>Экран (4:3)</PresentationFormat>
  <Paragraphs>10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2</cp:revision>
  <dcterms:created xsi:type="dcterms:W3CDTF">2020-05-15T13:26:06Z</dcterms:created>
  <dcterms:modified xsi:type="dcterms:W3CDTF">2020-05-15T13:42:23Z</dcterms:modified>
</cp:coreProperties>
</file>