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75" r:id="rId9"/>
    <p:sldId id="274" r:id="rId10"/>
    <p:sldId id="266" r:id="rId11"/>
    <p:sldId id="267" r:id="rId12"/>
    <p:sldId id="268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F9B7-0F4E-4919-98F8-F019C148D6F6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4AA8-FA43-4084-8988-FF5118EEE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F9B7-0F4E-4919-98F8-F019C148D6F6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4AA8-FA43-4084-8988-FF5118EEE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F9B7-0F4E-4919-98F8-F019C148D6F6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4AA8-FA43-4084-8988-FF5118EEE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F9B7-0F4E-4919-98F8-F019C148D6F6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4AA8-FA43-4084-8988-FF5118EEE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F9B7-0F4E-4919-98F8-F019C148D6F6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4AA8-FA43-4084-8988-FF5118EEE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F9B7-0F4E-4919-98F8-F019C148D6F6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4AA8-FA43-4084-8988-FF5118EEE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F9B7-0F4E-4919-98F8-F019C148D6F6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4AA8-FA43-4084-8988-FF5118EEE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F9B7-0F4E-4919-98F8-F019C148D6F6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4AA8-FA43-4084-8988-FF5118EEE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F9B7-0F4E-4919-98F8-F019C148D6F6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4AA8-FA43-4084-8988-FF5118EEE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F9B7-0F4E-4919-98F8-F019C148D6F6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4AA8-FA43-4084-8988-FF5118EEE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F9B7-0F4E-4919-98F8-F019C148D6F6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4AA8-FA43-4084-8988-FF5118EEE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4F9B7-0F4E-4919-98F8-F019C148D6F6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4AA8-FA43-4084-8988-FF5118EEEF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130425"/>
            <a:ext cx="642942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</a:t>
            </a:r>
            <a:b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«Своё сердце отдаю детям»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200796" cy="1752600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/>
              <a:t> </a:t>
            </a:r>
            <a:endParaRPr lang="ru-RU" dirty="0">
              <a:solidFill>
                <a:srgbClr val="002060"/>
              </a:solidFill>
            </a:endParaRPr>
          </a:p>
          <a:p>
            <a:pPr algn="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</a:t>
            </a:r>
          </a:p>
          <a:p>
            <a:pPr algn="r"/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Ножкина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Павловна</a:t>
            </a:r>
          </a:p>
          <a:p>
            <a:pPr algn="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</a:t>
            </a:r>
          </a:p>
          <a:p>
            <a:pPr algn="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№20 «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олобок»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квалификационная категория</a:t>
            </a:r>
          </a:p>
          <a:p>
            <a:pPr algn="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29000"/>
            <a:ext cx="2355156" cy="3140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Деревянный театр «Теремок»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1540924"/>
            <a:ext cx="6113652" cy="4585239"/>
          </a:xfrm>
        </p:spPr>
      </p:pic>
    </p:spTree>
    <p:extLst>
      <p:ext uri="{BB962C8B-B14F-4D97-AF65-F5344CB8AC3E}">
        <p14:creationId xmlns:p14="http://schemas.microsoft.com/office/powerpoint/2010/main" val="303284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из предметов-заместителей «Курочка Ряба»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980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 фартуке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844824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065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406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Дарите радугу знаний детям!</a:t>
            </a:r>
            <a:endParaRPr lang="ru-RU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5541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ВСТРЕЧ!!!</a:t>
            </a:r>
            <a:endParaRPr lang="ru-RU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6429420" cy="1071570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764703"/>
            <a:ext cx="62396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«Ученик - это не сосуд, который нужно </a:t>
            </a:r>
            <a:endParaRPr lang="ru-RU" sz="2800" dirty="0"/>
          </a:p>
          <a:p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наполнить</a:t>
            </a: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а факел, который нужно зажечь» - известная многим цитата, зачастую приписываемая отечественному педагогу В.А. Сухомлинскому, в виду частого цитирования им, и произнесенная еще мыслителем Древней Греции Плутархом. Важно, что у цитаты есть продолжение:  «А зажечь факел может лишь тот, кто сам горит».</a:t>
            </a: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Это мой девиз в работе  с воспитанниками детского сада. 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6357982" cy="846158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1417638"/>
            <a:ext cx="6201750" cy="435324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чтобы наполнять других, надо быть наполненным самому . В этом мне помогли профессиональная переподготовка и курсы повышения квалификации в ВИРО г</a:t>
            </a: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Владимир 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6357982" cy="917596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91" y="2060848"/>
            <a:ext cx="5532780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49" y="1700808"/>
            <a:ext cx="6207301" cy="4315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6" y="2027386"/>
            <a:ext cx="6049327" cy="4281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142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1384300"/>
            <a:ext cx="6286500" cy="4714875"/>
          </a:xfrm>
        </p:spPr>
      </p:pic>
    </p:spTree>
    <p:extLst>
      <p:ext uri="{BB962C8B-B14F-4D97-AF65-F5344CB8AC3E}">
        <p14:creationId xmlns:p14="http://schemas.microsoft.com/office/powerpoint/2010/main" val="17817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28800"/>
            <a:ext cx="6264696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наполняю я воспитанников детского сада,   используя радугу знаний, вовлекая их в игру через различные виды сказок.</a:t>
            </a:r>
            <a:endParaRPr lang="ru-RU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123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на тему: «Своё сердце отдаю детям»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Деревянный театр «Теремок»</vt:lpstr>
      <vt:lpstr>Театр из предметов-заместителей «Курочка Ряба»</vt:lpstr>
      <vt:lpstr>Театр на фартуке</vt:lpstr>
      <vt:lpstr>Презентация PowerPoint</vt:lpstr>
      <vt:lpstr>Дарите радугу знаний детям!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«Безопасность на стройке»</dc:title>
  <dc:creator>Александр</dc:creator>
  <cp:lastModifiedBy>Sanek</cp:lastModifiedBy>
  <cp:revision>17</cp:revision>
  <dcterms:created xsi:type="dcterms:W3CDTF">2019-11-05T16:03:32Z</dcterms:created>
  <dcterms:modified xsi:type="dcterms:W3CDTF">2022-11-04T16:36:39Z</dcterms:modified>
</cp:coreProperties>
</file>